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defaultTextStyle>
    <a:defPPr>
      <a:defRPr lang="ja-JP"/>
    </a:defPPr>
    <a:lvl1pPr marL="0" algn="l" defTabSz="1371600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kumimoji="1"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28F37C-AE19-4D99-BE30-2E944DE6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E0A4C5E-31CB-44F0-BF41-919539502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551C-C44C-438D-A2A7-B9DD0CECE503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829E88-9C69-4696-B48C-124CA9F84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DE520B-53A9-4F9A-A5AF-A450F6F87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BF7D-4871-4524-A486-5C722A3CC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48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5BC37BC-582F-45D7-98FD-BB1FE2C4A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515352-98B8-4DDC-9E16-59D9E3D86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E84145-37C8-47F9-8B48-237474BA1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B551C-C44C-438D-A2A7-B9DD0CECE503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876410-E93C-481C-92A5-642D82989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1AC2B4-E8E9-4B66-B72D-1B221317D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DBF7D-4871-4524-A486-5C722A3CC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01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kumimoji="1"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kumimoji="1"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900E079-38B1-4438-AEBB-CAF187200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58A5E47-78D9-4B0F-8B5F-7AEC028E79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6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7DC5288-7381-43FB-B0D3-5C59A777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28116A2-1EC7-4B47-82E4-07D98E2867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1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8730D9E-118B-4067-9F2E-2D5438903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F272F0E-990D-461A-9C07-2CEA4FD82A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2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ADBC09B-4535-45F8-A479-FEF08AFC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82574CF-72B4-47F5-B42C-5F08BEB2F3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1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4E4201F-6B6B-400F-B801-9E91692F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57FECD-82E1-4050-A220-7CE3636183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79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16F2256-C2AC-4993-B977-98613541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D66043D-674F-4615-833E-35C458A5F3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0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95189C5-533F-4ECA-9DA9-F61FB647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72E4CAE-ECD4-4684-8404-9A3C51D966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2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56796E1-1485-428C-86B4-D06B7C341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8CF38F-1394-47B2-8C0D-40E6BF3972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18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ユーザー設定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a3235244</dc:creator>
  <cp:lastModifiedBy>a3235244</cp:lastModifiedBy>
  <cp:revision>1</cp:revision>
  <dcterms:created xsi:type="dcterms:W3CDTF">2024-06-24T12:22:00Z</dcterms:created>
  <dcterms:modified xsi:type="dcterms:W3CDTF">2024-06-24T12:22:00Z</dcterms:modified>
</cp:coreProperties>
</file>